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9" r:id="rId16"/>
  </p:sldIdLst>
  <p:sldSz cx="12192000" cy="6858000"/>
  <p:notesSz cx="7772400" cy="10058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CfBlu0pfgv8tbonjePBvvEPm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14788-8E30-4C6D-8B4F-72BFB00EB405}">
  <a:tblStyle styleId="{6AE14788-8E30-4C6D-8B4F-72BFB00EB4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1A24E-9BFA-4E29-9F34-88726E66B3A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55B9642-DE72-4FD8-B734-61386CF937DC}">
      <dgm:prSet phldrT="[Texto]" phldr="1"/>
      <dgm:spPr/>
      <dgm:t>
        <a:bodyPr/>
        <a:lstStyle/>
        <a:p>
          <a:endParaRPr lang="es-CO" dirty="0"/>
        </a:p>
      </dgm:t>
    </dgm:pt>
    <dgm:pt modelId="{8DBD396F-AE3B-461C-8CCA-157FD6AFAAB4}" type="sibTrans" cxnId="{EE53CF86-A7A1-490A-8655-5F2C663DE99E}">
      <dgm:prSet/>
      <dgm:spPr>
        <a:blipFill>
          <a:blip xmlns:r="http://schemas.openxmlformats.org/officeDocument/2006/relationships" r:embed="rId1"/>
          <a:srcRect/>
          <a:stretch>
            <a:fillRect t="-39000" b="-39000"/>
          </a:stretch>
        </a:blipFill>
      </dgm:spPr>
      <dgm:t>
        <a:bodyPr/>
        <a:lstStyle/>
        <a:p>
          <a:endParaRPr lang="es-CO"/>
        </a:p>
      </dgm:t>
    </dgm:pt>
    <dgm:pt modelId="{3A478694-1B50-4E92-B919-C7D5A229076F}" type="parTrans" cxnId="{EE53CF86-A7A1-490A-8655-5F2C663DE99E}">
      <dgm:prSet/>
      <dgm:spPr/>
      <dgm:t>
        <a:bodyPr/>
        <a:lstStyle/>
        <a:p>
          <a:endParaRPr lang="es-CO"/>
        </a:p>
      </dgm:t>
    </dgm:pt>
    <dgm:pt modelId="{EF1C2086-1B4B-4E90-A5B0-D6766E486856}" type="pres">
      <dgm:prSet presAssocID="{78B1A24E-9BFA-4E29-9F34-88726E66B3A7}" presName="Name0" presStyleCnt="0">
        <dgm:presLayoutVars>
          <dgm:chMax val="7"/>
          <dgm:chPref val="7"/>
          <dgm:dir/>
        </dgm:presLayoutVars>
      </dgm:prSet>
      <dgm:spPr/>
    </dgm:pt>
    <dgm:pt modelId="{72B135CF-5556-49F1-9B91-0ED1E8698738}" type="pres">
      <dgm:prSet presAssocID="{78B1A24E-9BFA-4E29-9F34-88726E66B3A7}" presName="Name1" presStyleCnt="0"/>
      <dgm:spPr/>
    </dgm:pt>
    <dgm:pt modelId="{709BE620-108D-454B-A2AD-E13E722FEE89}" type="pres">
      <dgm:prSet presAssocID="{8DBD396F-AE3B-461C-8CCA-157FD6AFAAB4}" presName="picture_1" presStyleCnt="0"/>
      <dgm:spPr/>
    </dgm:pt>
    <dgm:pt modelId="{AFEE0616-E508-4BAE-9837-870AF299A460}" type="pres">
      <dgm:prSet presAssocID="{8DBD396F-AE3B-461C-8CCA-157FD6AFAAB4}" presName="pictureRepeatNode" presStyleLbl="alignImgPlace1" presStyleIdx="0" presStyleCnt="1" custScaleX="137067" custScaleY="132916" custLinFactNeighborX="31337" custLinFactNeighborY="18860"/>
      <dgm:spPr/>
    </dgm:pt>
    <dgm:pt modelId="{B1BD469F-D801-41F7-B38A-B7ED6AEAF898}" type="pres">
      <dgm:prSet presAssocID="{355B9642-DE72-4FD8-B734-61386CF937DC}" presName="text_1" presStyleLbl="node1" presStyleIdx="0" presStyleCnt="0" custLinFactY="-222120" custLinFactNeighborX="-94093" custLinFactNeighborY="-300000">
        <dgm:presLayoutVars>
          <dgm:bulletEnabled val="1"/>
        </dgm:presLayoutVars>
      </dgm:prSet>
      <dgm:spPr/>
    </dgm:pt>
  </dgm:ptLst>
  <dgm:cxnLst>
    <dgm:cxn modelId="{3054102B-FADE-4C4E-A38B-6EAC361F112B}" type="presOf" srcId="{355B9642-DE72-4FD8-B734-61386CF937DC}" destId="{B1BD469F-D801-41F7-B38A-B7ED6AEAF898}" srcOrd="0" destOrd="0" presId="urn:microsoft.com/office/officeart/2008/layout/CircularPictureCallout"/>
    <dgm:cxn modelId="{EE53CF86-A7A1-490A-8655-5F2C663DE99E}" srcId="{78B1A24E-9BFA-4E29-9F34-88726E66B3A7}" destId="{355B9642-DE72-4FD8-B734-61386CF937DC}" srcOrd="0" destOrd="0" parTransId="{3A478694-1B50-4E92-B919-C7D5A229076F}" sibTransId="{8DBD396F-AE3B-461C-8CCA-157FD6AFAAB4}"/>
    <dgm:cxn modelId="{86B1C6D3-30F6-4EB1-8E24-E20676E59449}" type="presOf" srcId="{8DBD396F-AE3B-461C-8CCA-157FD6AFAAB4}" destId="{AFEE0616-E508-4BAE-9837-870AF299A460}" srcOrd="0" destOrd="0" presId="urn:microsoft.com/office/officeart/2008/layout/CircularPictureCallout"/>
    <dgm:cxn modelId="{01DE64F2-C5F0-4C8D-9CCE-1D9D2C21C450}" type="presOf" srcId="{78B1A24E-9BFA-4E29-9F34-88726E66B3A7}" destId="{EF1C2086-1B4B-4E90-A5B0-D6766E486856}" srcOrd="0" destOrd="0" presId="urn:microsoft.com/office/officeart/2008/layout/CircularPictureCallout"/>
    <dgm:cxn modelId="{631B46A0-9CAA-47AB-BD0E-4F537225682F}" type="presParOf" srcId="{EF1C2086-1B4B-4E90-A5B0-D6766E486856}" destId="{72B135CF-5556-49F1-9B91-0ED1E8698738}" srcOrd="0" destOrd="0" presId="urn:microsoft.com/office/officeart/2008/layout/CircularPictureCallout"/>
    <dgm:cxn modelId="{628EB24A-3309-466E-B3A7-F0E1218A10FF}" type="presParOf" srcId="{72B135CF-5556-49F1-9B91-0ED1E8698738}" destId="{709BE620-108D-454B-A2AD-E13E722FEE89}" srcOrd="0" destOrd="0" presId="urn:microsoft.com/office/officeart/2008/layout/CircularPictureCallout"/>
    <dgm:cxn modelId="{634380F3-5FE9-4189-B24C-96367034CBE7}" type="presParOf" srcId="{709BE620-108D-454B-A2AD-E13E722FEE89}" destId="{AFEE0616-E508-4BAE-9837-870AF299A460}" srcOrd="0" destOrd="0" presId="urn:microsoft.com/office/officeart/2008/layout/CircularPictureCallout"/>
    <dgm:cxn modelId="{030AF00E-543A-4A59-9D1C-F0FD1836AB9B}" type="presParOf" srcId="{72B135CF-5556-49F1-9B91-0ED1E8698738}" destId="{B1BD469F-D801-41F7-B38A-B7ED6AEAF898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05DB-8000-482C-BD55-1A6455F74DE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2C826CD1-B1D2-4066-A85A-CBA98F509E1D}">
      <dgm:prSet phldrT="[Texto]" phldr="1"/>
      <dgm:spPr/>
      <dgm:t>
        <a:bodyPr/>
        <a:lstStyle/>
        <a:p>
          <a:endParaRPr lang="es-CO" dirty="0"/>
        </a:p>
      </dgm:t>
    </dgm:pt>
    <dgm:pt modelId="{59530F22-454C-41EB-82A9-180C394350BB}" type="parTrans" cxnId="{9F38861E-BEB8-4AAF-A281-FEB40CEACFF9}">
      <dgm:prSet/>
      <dgm:spPr/>
      <dgm:t>
        <a:bodyPr/>
        <a:lstStyle/>
        <a:p>
          <a:endParaRPr lang="es-CO"/>
        </a:p>
      </dgm:t>
    </dgm:pt>
    <dgm:pt modelId="{72FB7E0D-33AD-4E61-9956-AA4B2F086C2C}" type="sibTrans" cxnId="{9F38861E-BEB8-4AAF-A281-FEB40CEACFF9}">
      <dgm:prSet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  <dgm:t>
        <a:bodyPr/>
        <a:lstStyle/>
        <a:p>
          <a:endParaRPr lang="es-CO"/>
        </a:p>
      </dgm:t>
      <dgm:extLst>
        <a:ext uri="{E40237B7-FDA0-4F09-8148-C483321AD2D9}">
          <dgm14:cNvPr xmlns:dgm14="http://schemas.microsoft.com/office/drawing/2010/diagram" id="0" name="" descr="Una mujer con el cabello largo&#10;&#10;Descripción generada automáticamente">
            <a:extLst>
              <a:ext uri="{FF2B5EF4-FFF2-40B4-BE49-F238E27FC236}">
                <a16:creationId xmlns:a16="http://schemas.microsoft.com/office/drawing/2014/main" id="{A65D72C4-3032-4841-5B44-6C2E6E10E7A5}"/>
              </a:ext>
            </a:extLst>
          </dgm14:cNvPr>
        </a:ext>
      </dgm:extLst>
    </dgm:pt>
    <dgm:pt modelId="{CD7E458D-DC57-45A6-8116-7C57E0502EB0}" type="pres">
      <dgm:prSet presAssocID="{8C5405DB-8000-482C-BD55-1A6455F74DE5}" presName="Name0" presStyleCnt="0">
        <dgm:presLayoutVars>
          <dgm:chMax val="7"/>
          <dgm:chPref val="7"/>
          <dgm:dir/>
        </dgm:presLayoutVars>
      </dgm:prSet>
      <dgm:spPr/>
    </dgm:pt>
    <dgm:pt modelId="{CBDCCB49-D189-4B4E-A12A-E606CC64576A}" type="pres">
      <dgm:prSet presAssocID="{8C5405DB-8000-482C-BD55-1A6455F74DE5}" presName="Name1" presStyleCnt="0"/>
      <dgm:spPr/>
    </dgm:pt>
    <dgm:pt modelId="{49D66196-C539-4A73-BCF0-AF3B5818A0B2}" type="pres">
      <dgm:prSet presAssocID="{72FB7E0D-33AD-4E61-9956-AA4B2F086C2C}" presName="picture_1" presStyleCnt="0"/>
      <dgm:spPr/>
    </dgm:pt>
    <dgm:pt modelId="{99BF5189-905E-4CB9-883C-452E024337E9}" type="pres">
      <dgm:prSet presAssocID="{72FB7E0D-33AD-4E61-9956-AA4B2F086C2C}" presName="pictureRepeatNode" presStyleLbl="alignImgPlace1" presStyleIdx="0" presStyleCnt="1" custLinFactNeighborX="14822" custLinFactNeighborY="1303"/>
      <dgm:spPr/>
    </dgm:pt>
    <dgm:pt modelId="{FA82E9E6-B8F7-4A43-B6F6-322C7536D923}" type="pres">
      <dgm:prSet presAssocID="{2C826CD1-B1D2-4066-A85A-CBA98F509E1D}" presName="text_1" presStyleLbl="node1" presStyleIdx="0" presStyleCnt="0" custLinFactX="23130" custLinFactY="-100000" custLinFactNeighborX="100000" custLinFactNeighborY="-153603">
        <dgm:presLayoutVars>
          <dgm:bulletEnabled val="1"/>
        </dgm:presLayoutVars>
      </dgm:prSet>
      <dgm:spPr/>
    </dgm:pt>
  </dgm:ptLst>
  <dgm:cxnLst>
    <dgm:cxn modelId="{9F38861E-BEB8-4AAF-A281-FEB40CEACFF9}" srcId="{8C5405DB-8000-482C-BD55-1A6455F74DE5}" destId="{2C826CD1-B1D2-4066-A85A-CBA98F509E1D}" srcOrd="0" destOrd="0" parTransId="{59530F22-454C-41EB-82A9-180C394350BB}" sibTransId="{72FB7E0D-33AD-4E61-9956-AA4B2F086C2C}"/>
    <dgm:cxn modelId="{BD3D6435-CCFE-4149-AF30-FEFDF64B4A6F}" type="presOf" srcId="{2C826CD1-B1D2-4066-A85A-CBA98F509E1D}" destId="{FA82E9E6-B8F7-4A43-B6F6-322C7536D923}" srcOrd="0" destOrd="0" presId="urn:microsoft.com/office/officeart/2008/layout/CircularPictureCallout"/>
    <dgm:cxn modelId="{41BD17B4-FF51-47B0-86A5-02D745C16B3C}" type="presOf" srcId="{8C5405DB-8000-482C-BD55-1A6455F74DE5}" destId="{CD7E458D-DC57-45A6-8116-7C57E0502EB0}" srcOrd="0" destOrd="0" presId="urn:microsoft.com/office/officeart/2008/layout/CircularPictureCallout"/>
    <dgm:cxn modelId="{505644E1-6CE9-4418-BE47-638712D2882F}" type="presOf" srcId="{72FB7E0D-33AD-4E61-9956-AA4B2F086C2C}" destId="{99BF5189-905E-4CB9-883C-452E024337E9}" srcOrd="0" destOrd="0" presId="urn:microsoft.com/office/officeart/2008/layout/CircularPictureCallout"/>
    <dgm:cxn modelId="{11580561-132E-46E4-9053-45E831554E59}" type="presParOf" srcId="{CD7E458D-DC57-45A6-8116-7C57E0502EB0}" destId="{CBDCCB49-D189-4B4E-A12A-E606CC64576A}" srcOrd="0" destOrd="0" presId="urn:microsoft.com/office/officeart/2008/layout/CircularPictureCallout"/>
    <dgm:cxn modelId="{1F5368BF-80A5-44D2-A546-84E3CE1AEBD3}" type="presParOf" srcId="{CBDCCB49-D189-4B4E-A12A-E606CC64576A}" destId="{49D66196-C539-4A73-BCF0-AF3B5818A0B2}" srcOrd="0" destOrd="0" presId="urn:microsoft.com/office/officeart/2008/layout/CircularPictureCallout"/>
    <dgm:cxn modelId="{9E943C68-50E7-4BAF-A2D2-35AEAAF95D33}" type="presParOf" srcId="{49D66196-C539-4A73-BCF0-AF3B5818A0B2}" destId="{99BF5189-905E-4CB9-883C-452E024337E9}" srcOrd="0" destOrd="0" presId="urn:microsoft.com/office/officeart/2008/layout/CircularPictureCallout"/>
    <dgm:cxn modelId="{56309832-097E-4F46-BE45-C78A8E6C9B63}" type="presParOf" srcId="{CBDCCB49-D189-4B4E-A12A-E606CC64576A}" destId="{FA82E9E6-B8F7-4A43-B6F6-322C7536D92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63C387-F474-43B0-9607-D33ECDE77B3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70B984DD-B4E6-4687-A42C-1C4B178AEA4D}">
      <dgm:prSet phldrT="[Texto]" phldr="1"/>
      <dgm:spPr/>
      <dgm:t>
        <a:bodyPr/>
        <a:lstStyle/>
        <a:p>
          <a:endParaRPr lang="es-CO" dirty="0"/>
        </a:p>
      </dgm:t>
    </dgm:pt>
    <dgm:pt modelId="{077D0529-8483-4299-85E2-562E7D2EB8AD}" type="parTrans" cxnId="{80AA4D57-2CC5-46CD-814E-F819DBC930B1}">
      <dgm:prSet/>
      <dgm:spPr/>
      <dgm:t>
        <a:bodyPr/>
        <a:lstStyle/>
        <a:p>
          <a:endParaRPr lang="es-CO"/>
        </a:p>
      </dgm:t>
    </dgm:pt>
    <dgm:pt modelId="{0624684A-A15A-4EEB-88ED-0F2756F4A48D}" type="sibTrans" cxnId="{80AA4D57-2CC5-46CD-814E-F819DBC930B1}">
      <dgm:prSet/>
      <dgm:spPr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</dgm:spPr>
      <dgm:t>
        <a:bodyPr/>
        <a:lstStyle/>
        <a:p>
          <a:endParaRPr lang="es-CO"/>
        </a:p>
      </dgm:t>
      <dgm:extLst>
        <a:ext uri="{E40237B7-FDA0-4F09-8148-C483321AD2D9}">
          <dgm14:cNvPr xmlns:dgm14="http://schemas.microsoft.com/office/drawing/2010/diagram" id="0" name="" descr="Una mujer con el cabello largo&#10;&#10;Descripción generada automáticamente">
            <a:extLst>
              <a:ext uri="{FF2B5EF4-FFF2-40B4-BE49-F238E27FC236}">
                <a16:creationId xmlns:a16="http://schemas.microsoft.com/office/drawing/2014/main" id="{BB331710-7916-B391-1A41-FFD4623EDE97}"/>
              </a:ext>
            </a:extLst>
          </dgm14:cNvPr>
        </a:ext>
      </dgm:extLst>
    </dgm:pt>
    <dgm:pt modelId="{1DC56628-9017-4092-8271-3D44D53A3D1A}" type="pres">
      <dgm:prSet presAssocID="{5F63C387-F474-43B0-9607-D33ECDE77B34}" presName="Name0" presStyleCnt="0">
        <dgm:presLayoutVars>
          <dgm:chMax val="7"/>
          <dgm:chPref val="7"/>
          <dgm:dir/>
        </dgm:presLayoutVars>
      </dgm:prSet>
      <dgm:spPr/>
    </dgm:pt>
    <dgm:pt modelId="{BFDDA274-7538-490A-8AC9-80F17C166CB9}" type="pres">
      <dgm:prSet presAssocID="{5F63C387-F474-43B0-9607-D33ECDE77B34}" presName="Name1" presStyleCnt="0"/>
      <dgm:spPr/>
    </dgm:pt>
    <dgm:pt modelId="{471A722D-E72C-43A6-B9A2-C0B6E6E1D3BE}" type="pres">
      <dgm:prSet presAssocID="{0624684A-A15A-4EEB-88ED-0F2756F4A48D}" presName="picture_1" presStyleCnt="0"/>
      <dgm:spPr/>
    </dgm:pt>
    <dgm:pt modelId="{169DA183-1159-4BDE-BB76-2C29B6E03694}" type="pres">
      <dgm:prSet presAssocID="{0624684A-A15A-4EEB-88ED-0F2756F4A48D}" presName="pictureRepeatNode" presStyleLbl="alignImgPlace1" presStyleIdx="0" presStyleCnt="1" custLinFactNeighborX="-24411" custLinFactNeighborY="-44004"/>
      <dgm:spPr/>
    </dgm:pt>
    <dgm:pt modelId="{87A3C01C-4E69-48FD-AD61-2B4865259ECB}" type="pres">
      <dgm:prSet presAssocID="{70B984DD-B4E6-4687-A42C-1C4B178AEA4D}" presName="text_1" presStyleLbl="node1" presStyleIdx="0" presStyleCnt="0" custLinFactY="36710" custLinFactNeighborX="42129" custLinFactNeighborY="100000">
        <dgm:presLayoutVars>
          <dgm:bulletEnabled val="1"/>
        </dgm:presLayoutVars>
      </dgm:prSet>
      <dgm:spPr/>
    </dgm:pt>
  </dgm:ptLst>
  <dgm:cxnLst>
    <dgm:cxn modelId="{80AA4D57-2CC5-46CD-814E-F819DBC930B1}" srcId="{5F63C387-F474-43B0-9607-D33ECDE77B34}" destId="{70B984DD-B4E6-4687-A42C-1C4B178AEA4D}" srcOrd="0" destOrd="0" parTransId="{077D0529-8483-4299-85E2-562E7D2EB8AD}" sibTransId="{0624684A-A15A-4EEB-88ED-0F2756F4A48D}"/>
    <dgm:cxn modelId="{C742D4D6-A48D-40BA-A236-A5F8F5D2E03A}" type="presOf" srcId="{5F63C387-F474-43B0-9607-D33ECDE77B34}" destId="{1DC56628-9017-4092-8271-3D44D53A3D1A}" srcOrd="0" destOrd="0" presId="urn:microsoft.com/office/officeart/2008/layout/CircularPictureCallout"/>
    <dgm:cxn modelId="{D791A6F2-5AE8-4028-A9B8-E67F3CCFB6EB}" type="presOf" srcId="{0624684A-A15A-4EEB-88ED-0F2756F4A48D}" destId="{169DA183-1159-4BDE-BB76-2C29B6E03694}" srcOrd="0" destOrd="0" presId="urn:microsoft.com/office/officeart/2008/layout/CircularPictureCallout"/>
    <dgm:cxn modelId="{52495AF5-0E68-441E-9083-050B7A0E8E2C}" type="presOf" srcId="{70B984DD-B4E6-4687-A42C-1C4B178AEA4D}" destId="{87A3C01C-4E69-48FD-AD61-2B4865259ECB}" srcOrd="0" destOrd="0" presId="urn:microsoft.com/office/officeart/2008/layout/CircularPictureCallout"/>
    <dgm:cxn modelId="{C1D4EAC8-BDDC-45C8-B507-AA2E65D1EE8C}" type="presParOf" srcId="{1DC56628-9017-4092-8271-3D44D53A3D1A}" destId="{BFDDA274-7538-490A-8AC9-80F17C166CB9}" srcOrd="0" destOrd="0" presId="urn:microsoft.com/office/officeart/2008/layout/CircularPictureCallout"/>
    <dgm:cxn modelId="{F83CFB5D-7BC9-4FA0-9BBB-82DF1D2E916D}" type="presParOf" srcId="{BFDDA274-7538-490A-8AC9-80F17C166CB9}" destId="{471A722D-E72C-43A6-B9A2-C0B6E6E1D3BE}" srcOrd="0" destOrd="0" presId="urn:microsoft.com/office/officeart/2008/layout/CircularPictureCallout"/>
    <dgm:cxn modelId="{6BB6902D-AEA9-4318-A81C-124F12C53216}" type="presParOf" srcId="{471A722D-E72C-43A6-B9A2-C0B6E6E1D3BE}" destId="{169DA183-1159-4BDE-BB76-2C29B6E03694}" srcOrd="0" destOrd="0" presId="urn:microsoft.com/office/officeart/2008/layout/CircularPictureCallout"/>
    <dgm:cxn modelId="{F42E5044-6260-4A13-86BB-1EBE3DB18B18}" type="presParOf" srcId="{BFDDA274-7538-490A-8AC9-80F17C166CB9}" destId="{87A3C01C-4E69-48FD-AD61-2B4865259EC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E0616-E508-4BAE-9837-870AF299A460}">
      <dsp:nvSpPr>
        <dsp:cNvPr id="0" name=""/>
        <dsp:cNvSpPr/>
      </dsp:nvSpPr>
      <dsp:spPr>
        <a:xfrm>
          <a:off x="1211361" y="778364"/>
          <a:ext cx="2643765" cy="25637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39000" b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D469F-D801-41F7-B38A-B7ED6AEAF898}">
      <dsp:nvSpPr>
        <dsp:cNvPr id="0" name=""/>
        <dsp:cNvSpPr/>
      </dsp:nvSpPr>
      <dsp:spPr>
        <a:xfrm>
          <a:off x="150070" y="0"/>
          <a:ext cx="1234440" cy="63650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3200" kern="1200" dirty="0"/>
        </a:p>
      </dsp:txBody>
      <dsp:txXfrm>
        <a:off x="150070" y="0"/>
        <a:ext cx="1234440" cy="636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F5189-905E-4CB9-883C-452E024337E9}">
      <dsp:nvSpPr>
        <dsp:cNvPr id="0" name=""/>
        <dsp:cNvSpPr/>
      </dsp:nvSpPr>
      <dsp:spPr>
        <a:xfrm>
          <a:off x="1667059" y="2176634"/>
          <a:ext cx="2571750" cy="257175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2E9E6-B8F7-4A43-B6F6-322C7536D923}">
      <dsp:nvSpPr>
        <dsp:cNvPr id="0" name=""/>
        <dsp:cNvSpPr/>
      </dsp:nvSpPr>
      <dsp:spPr>
        <a:xfrm>
          <a:off x="3497579" y="1356452"/>
          <a:ext cx="1645920" cy="84867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4300" kern="1200" dirty="0"/>
        </a:p>
      </dsp:txBody>
      <dsp:txXfrm>
        <a:off x="3497579" y="1356452"/>
        <a:ext cx="1645920" cy="848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DA183-1159-4BDE-BB76-2C29B6E03694}">
      <dsp:nvSpPr>
        <dsp:cNvPr id="0" name=""/>
        <dsp:cNvSpPr/>
      </dsp:nvSpPr>
      <dsp:spPr>
        <a:xfrm>
          <a:off x="600705" y="1222243"/>
          <a:ext cx="2347513" cy="234751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3C01C-4E69-48FD-AD61-2B4865259ECB}">
      <dsp:nvSpPr>
        <dsp:cNvPr id="0" name=""/>
        <dsp:cNvSpPr/>
      </dsp:nvSpPr>
      <dsp:spPr>
        <a:xfrm>
          <a:off x="2229258" y="4560836"/>
          <a:ext cx="1502408" cy="77467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4000" kern="1200" dirty="0"/>
        </a:p>
      </dsp:txBody>
      <dsp:txXfrm>
        <a:off x="2229258" y="4560836"/>
        <a:ext cx="1502408" cy="774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649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 for Avoiding Street Harassment by Using Secure Routes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8" y="376924"/>
            <a:ext cx="7202271" cy="43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path </a:t>
            </a:r>
            <a:r>
              <a:rPr lang="en-US" sz="2200" b="1" i="0" u="none" strike="noStrike" cap="none" dirty="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rPr>
              <a:t>minimizing  </a:t>
            </a:r>
            <a:r>
              <a:rPr lang="en-US" sz="22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v = r * 3267 + d * 1234</a:t>
            </a:r>
            <a:endParaRPr sz="2200" b="1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1" name="Google Shape;411;g13694941206_0_16"/>
          <p:cNvGraphicFramePr/>
          <p:nvPr>
            <p:extLst>
              <p:ext uri="{D42A27DB-BD31-4B8C-83A1-F6EECF244321}">
                <p14:modId xmlns:p14="http://schemas.microsoft.com/office/powerpoint/2010/main" val="3672412411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100)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CO" sz="2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2579 m </a:t>
                      </a:r>
                      <a:endParaRPr lang="es-CO" sz="2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CO" sz="2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s-CO" sz="2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</a:t>
            </a:r>
            <a:r>
              <a:rPr lang="en-US" sz="22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v = r * 3267 + d * 1234</a:t>
            </a:r>
            <a:r>
              <a:rPr lang="en-US" sz="22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which d represents distance, and r represents risk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Execution time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of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45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comparison of the three paths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AB0E29AB-7E1B-E8A3-3617-680D5F0A1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507" y="927321"/>
            <a:ext cx="5883300" cy="50011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Engineering 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application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867" y="2427799"/>
            <a:ext cx="1088700" cy="950718"/>
            <a:chOff x="673917" y="2599724"/>
            <a:chExt cx="1088700" cy="950718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917" y="2720042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implementation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126131" y="2366024"/>
            <a:ext cx="1426671" cy="1215437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variables to take into account</a:t>
              </a:r>
              <a:endParaRPr sz="17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600925" y="2310488"/>
            <a:ext cx="1769191" cy="1389612"/>
            <a:chOff x="231753" y="2234988"/>
            <a:chExt cx="1170273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231753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Connections to bigger companies</a:t>
              </a:r>
              <a:endParaRPr sz="18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7" name="Google Shape;547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65360" y="3977799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With the support of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SzPts val="1400"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All authors are grateful to the Vice Rector's Office for Discovery and Creation, Universidad EAFIT, for their support in this research.</a:t>
            </a: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4431637" y="4252976"/>
            <a:ext cx="3331199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Maria</a:t>
            </a: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Camila Raigosa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Investigator</a:t>
            </a:r>
            <a:endParaRPr sz="220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781214" y="4144556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Mariana García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Investigator</a:t>
            </a:r>
            <a:endParaRPr lang="en-US" sz="2200" b="1" dirty="0">
              <a:solidFill>
                <a:srgbClr val="001E33"/>
              </a:solidFill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3135855" y="1064480"/>
            <a:ext cx="293250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1924350" y="5292650"/>
            <a:ext cx="322350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https://github.com/httpsmariana/proyecto-1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1;p2">
            <a:extLst>
              <a:ext uri="{FF2B5EF4-FFF2-40B4-BE49-F238E27FC236}">
                <a16:creationId xmlns:a16="http://schemas.microsoft.com/office/drawing/2014/main" id="{3794E514-C339-1C3F-84E8-BFC9A585B348}"/>
              </a:ext>
            </a:extLst>
          </p:cNvPr>
          <p:cNvSpPr/>
          <p:nvPr/>
        </p:nvSpPr>
        <p:spPr>
          <a:xfrm>
            <a:off x="9061038" y="4181236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Isabella Márquez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Writer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511BA25F-6104-1FE1-02B5-925C9E8477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137597"/>
              </p:ext>
            </p:extLst>
          </p:nvPr>
        </p:nvGraphicFramePr>
        <p:xfrm>
          <a:off x="3386028" y="751675"/>
          <a:ext cx="3857625" cy="339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42485620-E597-27CE-8057-6E051C394C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12236"/>
              </p:ext>
            </p:extLst>
          </p:nvPr>
        </p:nvGraphicFramePr>
        <p:xfrm>
          <a:off x="-1153454" y="-697320"/>
          <a:ext cx="51435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2AE5FADB-3331-ED2B-7A60-1423BC6EF4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2518588"/>
              </p:ext>
            </p:extLst>
          </p:nvPr>
        </p:nvGraphicFramePr>
        <p:xfrm>
          <a:off x="8460336" y="379736"/>
          <a:ext cx="469502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0" y="-1152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6631543" y="1675955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>
            <a:off x="6631543" y="4529657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Data preparation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https://github.com/httpsmariana/proyecto-1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2299680" y="4517794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Literature review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2336326" y="1742589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8" name="Google Shape;228;p2"/>
          <p:cNvSpPr/>
          <p:nvPr/>
        </p:nvSpPr>
        <p:spPr>
          <a:xfrm>
            <a:off x="674065" y="27891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26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Shortest path algorithm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Three paths that reduce both the risk of harassment and distance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n-US"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2100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Dijkstra</a:t>
            </a:r>
            <a:endParaRPr lang="es-CO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SzPts val="2100"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</a:t>
            </a:r>
            <a:endParaRPr lang="es-CO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 path that reduces both distance and harassment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6983100" cy="64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Dijkstra Algorithm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265324" y="5357580"/>
            <a:ext cx="5827776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 the graph we can see how the algorithm demarcates the fastest and safest route by evaluating the possible cases and states of the routes.</a:t>
            </a:r>
            <a:endParaRPr lang="en-U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 reloj con números romanos&#10;&#10;Descripción generada automáticamente con confianza media">
            <a:extLst>
              <a:ext uri="{FF2B5EF4-FFF2-40B4-BE49-F238E27FC236}">
                <a16:creationId xmlns:a16="http://schemas.microsoft.com/office/drawing/2014/main" id="{11FD7616-C5CC-2DB7-78D8-5BD2F149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10" y="1641224"/>
            <a:ext cx="6096002" cy="31551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B4DCAC-604B-D2B6-2D42-816C83358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68" y="1568452"/>
            <a:ext cx="5110431" cy="34048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Complexity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 algorithm name. V is the vertices of 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the graph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0" name="Google Shape;360;p5"/>
          <p:cNvGraphicFramePr/>
          <p:nvPr>
            <p:extLst>
              <p:ext uri="{D42A27DB-BD31-4B8C-83A1-F6EECF244321}">
                <p14:modId xmlns:p14="http://schemas.microsoft.com/office/powerpoint/2010/main" val="2540203447"/>
              </p:ext>
            </p:extLst>
          </p:nvPr>
        </p:nvGraphicFramePr>
        <p:xfrm>
          <a:off x="471720" y="1194240"/>
          <a:ext cx="6246500" cy="1859275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 of memory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Dijkstra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2" name="Google Shape;362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 par de jóvenes caminando en la calle&#10;&#10;Descripción generada automáticamente">
            <a:extLst>
              <a:ext uri="{FF2B5EF4-FFF2-40B4-BE49-F238E27FC236}">
                <a16:creationId xmlns:a16="http://schemas.microsoft.com/office/drawing/2014/main" id="{2DD4C41E-DD04-2639-6980-64914DB21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820" y="1979232"/>
            <a:ext cx="4351528" cy="2904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r>
              <a:rPr lang="en-US" sz="2200" b="1" i="0" u="none" strike="noStrike" cap="none" dirty="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rPr>
              <a:t>path minimizing </a:t>
            </a:r>
            <a:r>
              <a:rPr lang="en-US" sz="22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v = </a:t>
            </a:r>
            <a:r>
              <a:rPr lang="en-US" sz="2200" b="1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r+d</a:t>
            </a:r>
            <a:endParaRPr sz="2200" b="1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Distance and risk of harassment for the path that minimizes </a:t>
            </a:r>
            <a:r>
              <a:rPr lang="en-US" sz="2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 = </a:t>
            </a:r>
            <a:r>
              <a:rPr lang="en-US" sz="22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r+d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 in which d represents distance, and r represents risk. Execution time of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49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 seconds.</a:t>
            </a:r>
            <a:endParaRPr sz="2200" b="0" i="1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g13694941206_0_0"/>
          <p:cNvGraphicFramePr/>
          <p:nvPr>
            <p:extLst>
              <p:ext uri="{D42A27DB-BD31-4B8C-83A1-F6EECF244321}">
                <p14:modId xmlns:p14="http://schemas.microsoft.com/office/powerpoint/2010/main" val="1112019926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100)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2577 m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29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Google Shape;381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77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rPr>
              <a:t>Second path </a:t>
            </a:r>
            <a:r>
              <a:rPr lang="en-US" sz="2200" b="1" dirty="0">
                <a:solidFill>
                  <a:schemeClr val="bg1"/>
                </a:solidFill>
                <a:latin typeface="+mj-lt"/>
              </a:rPr>
              <a:t>minimizing </a:t>
            </a:r>
            <a:r>
              <a:rPr lang="en-US" sz="22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v = </a:t>
            </a:r>
            <a:r>
              <a:rPr lang="en-US" sz="2200" b="1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r^d</a:t>
            </a:r>
            <a:endParaRPr sz="2200" b="1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" name="Google Shape;394;gadd317ae2b_0_201"/>
          <p:cNvGraphicFramePr/>
          <p:nvPr>
            <p:extLst>
              <p:ext uri="{D42A27DB-BD31-4B8C-83A1-F6EECF244321}">
                <p14:modId xmlns:p14="http://schemas.microsoft.com/office/powerpoint/2010/main" val="2850070341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100)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CO" sz="2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6419 m</a:t>
                      </a:r>
                      <a:endParaRPr lang="es-CO" sz="2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CO" sz="2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es-CO" sz="2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5" name="Google Shape;395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</a:t>
            </a:r>
            <a:r>
              <a:rPr lang="en-US" sz="22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v = </a:t>
            </a:r>
            <a:r>
              <a:rPr lang="en-US" sz="2200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r^d</a:t>
            </a:r>
            <a:r>
              <a:rPr lang="en-US" sz="22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which d represents distance, and r represents risk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Execution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time of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39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 seconds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426</Words>
  <Application>Microsoft Office PowerPoint</Application>
  <PresentationFormat>Panorámica</PresentationFormat>
  <Paragraphs>83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Calibri</vt:lpstr>
      <vt:lpstr>Times New Roman</vt:lpstr>
      <vt:lpstr>Arial</vt:lpstr>
      <vt:lpstr>Fira Sans Extra Condensed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isabella marquez</dc:creator>
  <cp:lastModifiedBy>Isabella Márquez Cifuentes</cp:lastModifiedBy>
  <cp:revision>8</cp:revision>
  <dcterms:modified xsi:type="dcterms:W3CDTF">2022-11-15T17:00:31Z</dcterms:modified>
</cp:coreProperties>
</file>